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4" r:id="rId16"/>
    <p:sldId id="271" r:id="rId17"/>
    <p:sldId id="272" r:id="rId18"/>
    <p:sldId id="275" r:id="rId19"/>
    <p:sldId id="276" r:id="rId20"/>
    <p:sldId id="273" r:id="rId21"/>
    <p:sldId id="277" r:id="rId22"/>
    <p:sldId id="278" r:id="rId23"/>
    <p:sldId id="281" r:id="rId24"/>
    <p:sldId id="279" r:id="rId25"/>
    <p:sldId id="290" r:id="rId26"/>
    <p:sldId id="280" r:id="rId27"/>
    <p:sldId id="282" r:id="rId28"/>
    <p:sldId id="286" r:id="rId29"/>
    <p:sldId id="283" r:id="rId30"/>
    <p:sldId id="289" r:id="rId31"/>
    <p:sldId id="285" r:id="rId32"/>
    <p:sldId id="310" r:id="rId33"/>
    <p:sldId id="291" r:id="rId34"/>
    <p:sldId id="292" r:id="rId35"/>
    <p:sldId id="307" r:id="rId36"/>
    <p:sldId id="313" r:id="rId37"/>
    <p:sldId id="296" r:id="rId38"/>
    <p:sldId id="312" r:id="rId39"/>
    <p:sldId id="294" r:id="rId40"/>
    <p:sldId id="306" r:id="rId41"/>
    <p:sldId id="302" r:id="rId42"/>
    <p:sldId id="316" r:id="rId43"/>
    <p:sldId id="297" r:id="rId44"/>
    <p:sldId id="311" r:id="rId45"/>
    <p:sldId id="298" r:id="rId46"/>
    <p:sldId id="299" r:id="rId47"/>
    <p:sldId id="315" r:id="rId48"/>
    <p:sldId id="317" r:id="rId49"/>
    <p:sldId id="301" r:id="rId50"/>
    <p:sldId id="318" r:id="rId51"/>
    <p:sldId id="300" r:id="rId52"/>
    <p:sldId id="30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94"/>
    <p:restoredTop sz="94623"/>
  </p:normalViewPr>
  <p:slideViewPr>
    <p:cSldViewPr snapToGrid="0">
      <p:cViewPr>
        <p:scale>
          <a:sx n="100" d="100"/>
          <a:sy n="100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8C02-FD93-2440-8AAE-A1E247021959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3CAF-ABB1-744F-8855-47E0CE792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41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5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4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Sept 25th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22</a:t>
            </a:r>
            <a:r>
              <a:rPr lang="en-GB" baseline="30000" dirty="0"/>
              <a:t>nd</a:t>
            </a:r>
            <a:r>
              <a:rPr lang="en-GB" dirty="0"/>
              <a:t> October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964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Oct 30th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6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November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3CAF-ABB1-744F-8855-47E0CE7929F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2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5309-5E72-AA07-70CF-FA1FE5A43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3D5B7-DAAB-7001-B156-218DE492C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98CF4-F3A8-CB85-38AD-46C57DB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4AD21-73E6-35EF-3348-4D12D97A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1F08B-90E7-4FBB-43D2-2AEC1BD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87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CEC1-6F02-6040-49E2-E7E51066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34DDC-75DE-5253-EF08-3A83633DE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B926-EA67-4D6A-156F-67AAFEE8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0728B-1EF3-5F11-633D-F7E97885A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F4C5F-5145-6C3F-C5D2-82167E13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22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EE89F-4289-6EE9-19DE-EBA38A0D3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35FD9-C098-2D6F-0AA8-8D6950155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66A3E-024F-9C6A-B94E-CD23A8C4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E10F6-87F6-4DC7-C03D-38FB315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2D507-71C5-E12D-9BBA-83146CF4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0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8822-2F32-FC4A-E152-A2EDADF3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148C3-2371-4107-1A93-593F6E2EA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7A04-C88A-DCBC-A18B-D933761E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8891-22B8-F5AA-183E-732FBD87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6AD5-3511-208D-6763-87614F77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0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FE54-3984-49CC-227F-EFB10A11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8B868-A19E-6EE1-C5BB-CDE355442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D336-D1EB-AA07-7EEE-69A6C5D9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C371-16A1-0EC2-6422-B918E2E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FA415-2C60-978C-154C-9ABCF41E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377-EFD3-35BA-5F0C-7A814155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DAE3-F476-0414-2BAE-1BADA634D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B4CB8-F536-B4A3-9BBA-03480B336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1B1F4-2E70-FC61-D540-D8159582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7376C-4781-7F60-3867-A853ABAF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EF19D-F68E-67B3-A6A7-0E1053A6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5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2E60-AB73-9252-35C7-40F084E2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2BE96-42E3-0DBF-501C-6A5172E49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56ED7-AF51-113F-C071-FCA409B99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10DA0-ED89-813F-FF62-E272CAC95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64101-CFB9-65AC-62E2-5170CF0E2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D18F1-C6A8-A514-84A2-0211CFBC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224C57-9B03-C43D-1FD5-3A26F6C3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68338-6489-05BF-210E-5A802EFB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5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30ED-433C-71BE-2804-19D9B87D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1B5C6-347C-5B73-A770-64264502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2EB49-F622-D6CB-FB39-BBC21CEF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920BC-120C-2667-1B60-60AC0E34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4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5E572-17B4-6B35-F793-26373367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72548-81D3-A8E8-AA5B-E72CD845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6F5CA-AA71-0973-9858-728BA38D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48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16854-5377-EF71-E8ED-B5A7D668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9830-B5D3-2989-3789-004FD87B2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18590-C6D1-8039-4971-F08B71BB4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752D3-286C-2F69-22CF-982E780F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658E9-B562-C242-B404-B5021A00F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E5D13-1396-14CE-DCB0-237B6918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63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DF21-9FE4-3BF7-B2E4-186EE56B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35C66-563E-9A91-C7B4-CA2E87FA3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A8D44-DEA0-7A78-9088-1922A0E0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9A539-990D-D45A-DB42-80585F2E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D07F0-8040-7F22-6A47-A74790211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5C0C6-676F-D71A-7473-3611013E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49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C30B0-3D2D-A292-2C01-C87D0B94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A2D3D-5EBD-3B50-401A-3D330B16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83E39-2597-4F9A-E779-A5E3EC49D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95A6E-6810-364F-8622-E49806E59A8B}" type="datetimeFigureOut">
              <a:rPr lang="en-GB" smtClean="0"/>
              <a:t>24/04/2023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CDD3C-C4FC-7BDB-982E-FA0F23482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8573F-8DAF-8AFC-4EC9-04856CD14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A4E34-42F8-C742-AF76-FC35AAFF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32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7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microsoft.com/office/2007/relationships/hdphoto" Target="../media/hdphoto5.wdp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27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D01D9-F735-87E9-C6E4-883F9158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551" y="1163750"/>
            <a:ext cx="10058400" cy="1162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The year that was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DAA66-16F8-4F79-962C-BD431A50E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551" y="1985517"/>
            <a:ext cx="10058400" cy="17103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freezing" dir="t"/>
            </a:scene3d>
            <a:sp3d>
              <a:bevelB w="38100" h="38100" prst="angle"/>
            </a:sp3d>
          </a:bodyPr>
          <a:lstStyle/>
          <a:p>
            <a:r>
              <a:rPr lang="en-GB" sz="28700" dirty="0">
                <a:pattFill prst="pct80">
                  <a:fgClr>
                    <a:srgbClr val="FFFFFF"/>
                  </a:fgClr>
                  <a:bgClr>
                    <a:schemeClr val="accent1">
                      <a:lumMod val="75000"/>
                    </a:schemeClr>
                  </a:bgClr>
                </a:pattFill>
                <a:effectLst/>
                <a:latin typeface="Cooper Black" panose="0208090404030B020404" pitchFamily="18" charset="77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8160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, person, different&#10;&#10;Description automatically generated">
            <a:extLst>
              <a:ext uri="{FF2B5EF4-FFF2-40B4-BE49-F238E27FC236}">
                <a16:creationId xmlns:a16="http://schemas.microsoft.com/office/drawing/2014/main" id="{697C156B-D58B-56B5-D0A7-CB99CBB5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7" y="268941"/>
            <a:ext cx="11347327" cy="63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12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table, indoor, furniture&#10;&#10;Description automatically generated">
            <a:extLst>
              <a:ext uri="{FF2B5EF4-FFF2-40B4-BE49-F238E27FC236}">
                <a16:creationId xmlns:a16="http://schemas.microsoft.com/office/drawing/2014/main" id="{37F9FC23-9BFB-6FAF-1734-9BB3F3775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95"/>
          <a:stretch/>
        </p:blipFill>
        <p:spPr>
          <a:xfrm>
            <a:off x="0" y="9"/>
            <a:ext cx="12192000" cy="68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01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C936EABC-F7AD-9516-F7A8-E19971CAE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9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white 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1A6D16CF-DE3E-B838-2654-AE9E0AD0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461148"/>
            <a:ext cx="4867276" cy="5935703"/>
          </a:xfrm>
          <a:prstGeom prst="rect">
            <a:avLst/>
          </a:prstGeom>
        </p:spPr>
      </p:pic>
      <p:pic>
        <p:nvPicPr>
          <p:cNvPr id="3" name="Picture 2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0335478F-3237-548C-3713-83FB4EB48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2"/>
          <a:stretch/>
        </p:blipFill>
        <p:spPr>
          <a:xfrm>
            <a:off x="4857750" y="1340313"/>
            <a:ext cx="7172325" cy="5037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1C2EE-816D-7E57-022D-2F0F49D6C98F}"/>
              </a:ext>
            </a:extLst>
          </p:cNvPr>
          <p:cNvSpPr txBox="1"/>
          <p:nvPr/>
        </p:nvSpPr>
        <p:spPr>
          <a:xfrm>
            <a:off x="5207413" y="541110"/>
            <a:ext cx="6329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Nottingham Citizens</a:t>
            </a:r>
          </a:p>
        </p:txBody>
      </p:sp>
    </p:spTree>
    <p:extLst>
      <p:ext uri="{BB962C8B-B14F-4D97-AF65-F5344CB8AC3E}">
        <p14:creationId xmlns:p14="http://schemas.microsoft.com/office/powerpoint/2010/main" val="431275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3B5BCB9-D5D0-2B08-B42C-3885D67B1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2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holding a knife and cutting a cake&#10;&#10;Description automatically generated with low confidence">
            <a:extLst>
              <a:ext uri="{FF2B5EF4-FFF2-40B4-BE49-F238E27FC236}">
                <a16:creationId xmlns:a16="http://schemas.microsoft.com/office/drawing/2014/main" id="{655CDB03-81E2-5A32-2FB1-6CC183D91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9299" cy="3452399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9188C0-59F4-CA13-E3A3-D482C6457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69" b="16768"/>
          <a:stretch/>
        </p:blipFill>
        <p:spPr>
          <a:xfrm>
            <a:off x="-1" y="3056988"/>
            <a:ext cx="8943086" cy="3800584"/>
          </a:xfrm>
          <a:prstGeom prst="rect">
            <a:avLst/>
          </a:prstGeom>
        </p:spPr>
      </p:pic>
      <p:pic>
        <p:nvPicPr>
          <p:cNvPr id="12" name="Picture 11" descr="A person holding a cake&#10;&#10;Description automatically generated with medium confidence">
            <a:extLst>
              <a:ext uri="{FF2B5EF4-FFF2-40B4-BE49-F238E27FC236}">
                <a16:creationId xmlns:a16="http://schemas.microsoft.com/office/drawing/2014/main" id="{C5E9456F-75B8-49CF-4A59-95F7B29B4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876" y="2577244"/>
            <a:ext cx="3210567" cy="4280756"/>
          </a:xfrm>
          <a:prstGeom prst="rect">
            <a:avLst/>
          </a:prstGeom>
        </p:spPr>
      </p:pic>
      <p:pic>
        <p:nvPicPr>
          <p:cNvPr id="18" name="Picture 1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6F797B9-8479-58C9-78E0-C69A253B12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35" t="11329" b="44444"/>
          <a:stretch/>
        </p:blipFill>
        <p:spPr>
          <a:xfrm>
            <a:off x="6419850" y="0"/>
            <a:ext cx="5772150" cy="2578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68A03A-E672-A844-6806-B87A37DC9FD3}"/>
              </a:ext>
            </a:extLst>
          </p:cNvPr>
          <p:cNvSpPr txBox="1"/>
          <p:nvPr/>
        </p:nvSpPr>
        <p:spPr>
          <a:xfrm>
            <a:off x="2898777" y="0"/>
            <a:ext cx="32686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77"/>
              </a:rPr>
              <a:t>Afternoon Fellowship</a:t>
            </a:r>
          </a:p>
          <a:p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77"/>
              </a:rPr>
              <a:t>continues to be support, celebration and fellowship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04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D63BAAFA-F304-C9A2-883E-DF35D7B7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64319"/>
            <a:ext cx="11353800" cy="6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A55099D-B958-3E00-D91B-52203A8E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50" y="215900"/>
            <a:ext cx="11402250" cy="64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2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76959B9F-DAAA-E39B-7DAB-2364F3965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4CDBC614-6853-84B1-125E-1C0E7CAE7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4" b="2602"/>
          <a:stretch/>
        </p:blipFill>
        <p:spPr>
          <a:xfrm>
            <a:off x="216226" y="330200"/>
            <a:ext cx="11783646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aper&#10;&#10;Description automatically generated with medium confidence">
            <a:extLst>
              <a:ext uri="{FF2B5EF4-FFF2-40B4-BE49-F238E27FC236}">
                <a16:creationId xmlns:a16="http://schemas.microsoft.com/office/drawing/2014/main" id="{E629622C-134B-3A72-3EF8-5AEA578D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49" y="3857624"/>
            <a:ext cx="2250281" cy="3000375"/>
          </a:xfrm>
          <a:prstGeom prst="rect">
            <a:avLst/>
          </a:prstGeom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DBFD7DF-8DE0-1D2B-18E5-5D10A4B35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578" y="3857625"/>
            <a:ext cx="2257425" cy="3009901"/>
          </a:xfrm>
          <a:prstGeom prst="rect">
            <a:avLst/>
          </a:prstGeom>
        </p:spPr>
      </p:pic>
      <p:pic>
        <p:nvPicPr>
          <p:cNvPr id="7" name="Picture 6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245BDD2E-C1B1-BBE7-417D-C35E1EA15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1571624"/>
            <a:ext cx="7048500" cy="52863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F7E128F-F6E2-5EEA-1D77-CAE86B05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5143500" cy="3857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34611-766F-B786-2AD3-784600577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700" y="0"/>
            <a:ext cx="4591050" cy="1895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265076-EB32-92AE-E41A-27448A5E6004}"/>
              </a:ext>
            </a:extLst>
          </p:cNvPr>
          <p:cNvSpPr txBox="1"/>
          <p:nvPr/>
        </p:nvSpPr>
        <p:spPr>
          <a:xfrm>
            <a:off x="8788400" y="330200"/>
            <a:ext cx="340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Epiphany</a:t>
            </a:r>
          </a:p>
        </p:txBody>
      </p:sp>
    </p:spTree>
    <p:extLst>
      <p:ext uri="{BB962C8B-B14F-4D97-AF65-F5344CB8AC3E}">
        <p14:creationId xmlns:p14="http://schemas.microsoft.com/office/powerpoint/2010/main" val="3030748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, items, different&#10;&#10;Description automatically generated">
            <a:extLst>
              <a:ext uri="{FF2B5EF4-FFF2-40B4-BE49-F238E27FC236}">
                <a16:creationId xmlns:a16="http://schemas.microsoft.com/office/drawing/2014/main" id="{30FA6E8B-F53B-8E7A-AE51-6854972B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20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grass, outdoor, several&#10;&#10;Description automatically generated">
            <a:extLst>
              <a:ext uri="{FF2B5EF4-FFF2-40B4-BE49-F238E27FC236}">
                <a16:creationId xmlns:a16="http://schemas.microsoft.com/office/drawing/2014/main" id="{D90AE0AB-E256-CBE5-21F1-B5AD67B7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192128" y="330200"/>
            <a:ext cx="11783646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0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549D743-C881-D6A2-DF4B-9118FC3D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8" y="152399"/>
            <a:ext cx="11565092" cy="65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62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garden&#10;&#10;Description automatically generated with low confidence">
            <a:extLst>
              <a:ext uri="{FF2B5EF4-FFF2-40B4-BE49-F238E27FC236}">
                <a16:creationId xmlns:a16="http://schemas.microsoft.com/office/drawing/2014/main" id="{72713828-D83A-AFD7-4F47-E78B70560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8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02B5466-11F3-3F80-5D29-045ADBBEB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1085" r="-2" b="5848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11" name="Picture 10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61AA6F8-C055-EF70-447F-547FB44B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25" r="12160" b="-4"/>
          <a:stretch/>
        </p:blipFill>
        <p:spPr>
          <a:xfrm>
            <a:off x="8324970" y="259411"/>
            <a:ext cx="3670300" cy="3181935"/>
          </a:xfrm>
          <a:prstGeom prst="rect">
            <a:avLst/>
          </a:prstGeom>
        </p:spPr>
      </p:pic>
      <p:pic>
        <p:nvPicPr>
          <p:cNvPr id="5" name="Picture 4" descr="A picture containing floor, indoor, person, chair&#10;&#10;Description automatically generated">
            <a:extLst>
              <a:ext uri="{FF2B5EF4-FFF2-40B4-BE49-F238E27FC236}">
                <a16:creationId xmlns:a16="http://schemas.microsoft.com/office/drawing/2014/main" id="{FF0E0C19-9EDB-FFB7-3596-BAC877DDD5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77" r="13340" b="13719"/>
          <a:stretch/>
        </p:blipFill>
        <p:spPr>
          <a:xfrm>
            <a:off x="6188767" y="247063"/>
            <a:ext cx="1991194" cy="2414265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AC1139D0-D07C-5FFE-8031-8C99EF51F0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301" t="4800" r="11865" b="24898"/>
          <a:stretch/>
        </p:blipFill>
        <p:spPr>
          <a:xfrm>
            <a:off x="196730" y="3860800"/>
            <a:ext cx="4198086" cy="2772645"/>
          </a:xfrm>
          <a:prstGeom prst="rect">
            <a:avLst/>
          </a:prstGeom>
        </p:spPr>
      </p:pic>
      <p:pic>
        <p:nvPicPr>
          <p:cNvPr id="3" name="Picture 2" descr="A picture containing indoor, floor, person, child&#10;&#10;Description automatically generated">
            <a:extLst>
              <a:ext uri="{FF2B5EF4-FFF2-40B4-BE49-F238E27FC236}">
                <a16:creationId xmlns:a16="http://schemas.microsoft.com/office/drawing/2014/main" id="{1EB838BC-0F0E-AD91-2620-9B84A6B232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09" r="1264" b="2"/>
          <a:stretch/>
        </p:blipFill>
        <p:spPr>
          <a:xfrm>
            <a:off x="4214636" y="4204242"/>
            <a:ext cx="2490964" cy="2311173"/>
          </a:xfrm>
          <a:prstGeom prst="rect">
            <a:avLst/>
          </a:prstGeom>
        </p:spPr>
      </p:pic>
      <p:pic>
        <p:nvPicPr>
          <p:cNvPr id="7" name="Picture 6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4DE334CF-8AD5-F234-CED1-424C160BA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17" t="29320" r="2934" b="10742"/>
          <a:stretch/>
        </p:blipFill>
        <p:spPr>
          <a:xfrm>
            <a:off x="6705600" y="4161552"/>
            <a:ext cx="5289670" cy="2531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1DCD87-0023-06B1-FBA2-9CAF54779E1C}"/>
              </a:ext>
            </a:extLst>
          </p:cNvPr>
          <p:cNvSpPr txBox="1"/>
          <p:nvPr/>
        </p:nvSpPr>
        <p:spPr>
          <a:xfrm>
            <a:off x="4177693" y="3003913"/>
            <a:ext cx="78175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oper Black" panose="0208090404030B020404" pitchFamily="18" charset="77"/>
              </a:rPr>
              <a:t>We love our wonderful children </a:t>
            </a:r>
            <a:br>
              <a:rPr lang="en-GB" sz="3600" dirty="0">
                <a:latin typeface="Cooper Black" panose="0208090404030B020404" pitchFamily="18" charset="77"/>
              </a:rPr>
            </a:br>
            <a:r>
              <a:rPr lang="en-GB" sz="3600" dirty="0">
                <a:latin typeface="Cooper Black" panose="0208090404030B020404" pitchFamily="18" charset="77"/>
              </a:rPr>
              <a:t>and their leaders</a:t>
            </a:r>
          </a:p>
        </p:txBody>
      </p:sp>
    </p:spTree>
    <p:extLst>
      <p:ext uri="{BB962C8B-B14F-4D97-AF65-F5344CB8AC3E}">
        <p14:creationId xmlns:p14="http://schemas.microsoft.com/office/powerpoint/2010/main" val="412033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AF0C65-C976-0C27-4B2E-6974254A1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1" b="236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43ABF65A-3907-9568-A464-3CD48213E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7" r="6256" b="-1"/>
          <a:stretch/>
        </p:blipFill>
        <p:spPr>
          <a:xfrm>
            <a:off x="-6508" y="944601"/>
            <a:ext cx="5061106" cy="5946275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7117735-E688-096F-F670-E7F6B0CAE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9" r="8588" b="1"/>
          <a:stretch/>
        </p:blipFill>
        <p:spPr>
          <a:xfrm>
            <a:off x="8699499" y="1890321"/>
            <a:ext cx="3492501" cy="4967679"/>
          </a:xfrm>
          <a:prstGeom prst="rect">
            <a:avLst/>
          </a:prstGeom>
        </p:spPr>
      </p:pic>
      <p:pic>
        <p:nvPicPr>
          <p:cNvPr id="5" name="Picture 4" descr="A person holding a child&#10;&#10;Description automatically generated with low confidence">
            <a:extLst>
              <a:ext uri="{FF2B5EF4-FFF2-40B4-BE49-F238E27FC236}">
                <a16:creationId xmlns:a16="http://schemas.microsoft.com/office/drawing/2014/main" id="{A7938C7F-809A-E387-364E-FF47016B4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0" r="2272" b="1"/>
          <a:stretch/>
        </p:blipFill>
        <p:spPr>
          <a:xfrm>
            <a:off x="5054598" y="0"/>
            <a:ext cx="3644901" cy="5163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906AD-0A10-BE73-A660-92E468CE04EF}"/>
              </a:ext>
            </a:extLst>
          </p:cNvPr>
          <p:cNvSpPr txBox="1"/>
          <p:nvPr/>
        </p:nvSpPr>
        <p:spPr>
          <a:xfrm>
            <a:off x="8699499" y="160331"/>
            <a:ext cx="3492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Cooper Black" panose="0208090404030B020404" pitchFamily="18" charset="77"/>
              </a:rPr>
              <a:t>Another Baptism</a:t>
            </a:r>
          </a:p>
        </p:txBody>
      </p:sp>
    </p:spTree>
    <p:extLst>
      <p:ext uri="{BB962C8B-B14F-4D97-AF65-F5344CB8AC3E}">
        <p14:creationId xmlns:p14="http://schemas.microsoft.com/office/powerpoint/2010/main" val="653917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1479F092-054E-4DEC-E567-2D2091896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58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cup, coffee&#10;&#10;Description automatically generated">
            <a:extLst>
              <a:ext uri="{FF2B5EF4-FFF2-40B4-BE49-F238E27FC236}">
                <a16:creationId xmlns:a16="http://schemas.microsoft.com/office/drawing/2014/main" id="{FBCB6F1A-611C-40ED-A799-067DA088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63" y="-103584"/>
            <a:ext cx="5024437" cy="3768328"/>
          </a:xfrm>
          <a:prstGeom prst="rect">
            <a:avLst/>
          </a:prstGeom>
        </p:spPr>
      </p:pic>
      <p:pic>
        <p:nvPicPr>
          <p:cNvPr id="7" name="Picture 6" descr="A crowd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2E69753-F09D-DAAC-7641-1C27AD7A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86325" cy="366474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56F0F6F-F553-DA24-6E52-AA182DED4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94" y="2264568"/>
            <a:ext cx="4593432" cy="4593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B8EA4-47FE-12D4-6775-8BEDEF701A04}"/>
              </a:ext>
            </a:extLst>
          </p:cNvPr>
          <p:cNvSpPr txBox="1"/>
          <p:nvPr/>
        </p:nvSpPr>
        <p:spPr>
          <a:xfrm>
            <a:off x="400050" y="3957638"/>
            <a:ext cx="34147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oper Black" panose="0208090404030B020404" pitchFamily="18" charset="77"/>
              </a:rPr>
              <a:t>Thy</a:t>
            </a:r>
          </a:p>
          <a:p>
            <a:r>
              <a:rPr lang="en-GB" sz="4400" dirty="0">
                <a:latin typeface="Cooper Black" panose="0208090404030B020404" pitchFamily="18" charset="77"/>
              </a:rPr>
              <a:t>Kingdom</a:t>
            </a:r>
          </a:p>
          <a:p>
            <a:r>
              <a:rPr lang="en-GB" sz="4400" dirty="0">
                <a:latin typeface="Cooper Black" panose="0208090404030B020404" pitchFamily="18" charset="77"/>
              </a:rPr>
              <a:t>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BAA8E-EB73-B024-957D-CCDD64F002F0}"/>
              </a:ext>
            </a:extLst>
          </p:cNvPr>
          <p:cNvSpPr txBox="1"/>
          <p:nvPr/>
        </p:nvSpPr>
        <p:spPr>
          <a:xfrm>
            <a:off x="9136857" y="4296192"/>
            <a:ext cx="2395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dirty="0">
                <a:latin typeface="Cooper Black" panose="0208090404030B020404" pitchFamily="18" charset="77"/>
              </a:rPr>
              <a:t>Days of prayer</a:t>
            </a:r>
          </a:p>
        </p:txBody>
      </p:sp>
    </p:spTree>
    <p:extLst>
      <p:ext uri="{BB962C8B-B14F-4D97-AF65-F5344CB8AC3E}">
        <p14:creationId xmlns:p14="http://schemas.microsoft.com/office/powerpoint/2010/main" val="193413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C2B03166-0A28-C15E-CF9D-8674F3BC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" b="2284"/>
          <a:stretch/>
        </p:blipFill>
        <p:spPr>
          <a:xfrm>
            <a:off x="1143000" y="224117"/>
            <a:ext cx="9906000" cy="64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A5BC2950-78ED-24AB-EC7F-A2A805102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925" y="0"/>
            <a:ext cx="1235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8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8EEDEFB-FCF8-F93F-5EB9-2331E0DEE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12" b="190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65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E55CD09C-3425-2DA0-A639-AED1CAEAF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ECA0EE6-047B-9386-CE2E-3A205E14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6" r="-2" b="23961"/>
          <a:stretch/>
        </p:blipFill>
        <p:spPr>
          <a:xfrm>
            <a:off x="321734" y="353608"/>
            <a:ext cx="5674894" cy="2989537"/>
          </a:xfrm>
          <a:prstGeom prst="rect">
            <a:avLst/>
          </a:prstGeom>
        </p:spPr>
      </p:pic>
      <p:pic>
        <p:nvPicPr>
          <p:cNvPr id="9" name="Picture 8" descr="A picture containing table, person, indoor, family&#10;&#10;Description automatically generated">
            <a:extLst>
              <a:ext uri="{FF2B5EF4-FFF2-40B4-BE49-F238E27FC236}">
                <a16:creationId xmlns:a16="http://schemas.microsoft.com/office/drawing/2014/main" id="{C26C78EF-F640-AAF6-A9B6-FD9327CC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4" r="2" b="12789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Picture 6" descr="A picture containing flower, indoor, wall, plant&#10;&#10;Description automatically generated">
            <a:extLst>
              <a:ext uri="{FF2B5EF4-FFF2-40B4-BE49-F238E27FC236}">
                <a16:creationId xmlns:a16="http://schemas.microsoft.com/office/drawing/2014/main" id="{D3462E00-FAF2-5CD0-FA68-05BE1C348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6" r="1" b="21497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Picture 4" descr="A picture containing wall, person, indoor, people&#10;&#10;Description automatically generated">
            <a:extLst>
              <a:ext uri="{FF2B5EF4-FFF2-40B4-BE49-F238E27FC236}">
                <a16:creationId xmlns:a16="http://schemas.microsoft.com/office/drawing/2014/main" id="{187ACDF9-7AF6-8B8B-A501-01C689BC69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90" r="10025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F514AE-40B5-D39B-A49F-78EFE255CCBB}"/>
              </a:ext>
            </a:extLst>
          </p:cNvPr>
          <p:cNvSpPr txBox="1"/>
          <p:nvPr/>
        </p:nvSpPr>
        <p:spPr>
          <a:xfrm>
            <a:off x="8775700" y="469900"/>
            <a:ext cx="287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oper Black" panose="0208090404030B020404" pitchFamily="18" charset="77"/>
              </a:rPr>
              <a:t>A Wedding</a:t>
            </a:r>
          </a:p>
        </p:txBody>
      </p:sp>
    </p:spTree>
    <p:extLst>
      <p:ext uri="{BB962C8B-B14F-4D97-AF65-F5344CB8AC3E}">
        <p14:creationId xmlns:p14="http://schemas.microsoft.com/office/powerpoint/2010/main" val="88715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people, marketplace, crowd&#10;&#10;Description automatically generated">
            <a:extLst>
              <a:ext uri="{FF2B5EF4-FFF2-40B4-BE49-F238E27FC236}">
                <a16:creationId xmlns:a16="http://schemas.microsoft.com/office/drawing/2014/main" id="{74C28166-5D4C-4571-BC86-6CA458143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317500" y="165100"/>
            <a:ext cx="115824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E93772EB-60D9-8DD7-B7D2-A90BC842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-2539" r="-3" b="-408"/>
          <a:stretch/>
        </p:blipFill>
        <p:spPr>
          <a:xfrm>
            <a:off x="457200" y="125506"/>
            <a:ext cx="11277600" cy="64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7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E57A4E0A-61B3-F127-BE06-013CEA83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765" y="-53780"/>
            <a:ext cx="5183836" cy="6911780"/>
          </a:xfrm>
          <a:prstGeom prst="rect">
            <a:avLst/>
          </a:prstGeom>
        </p:spPr>
      </p:pic>
      <p:pic>
        <p:nvPicPr>
          <p:cNvPr id="4" name="Picture 3" descr="A picture containing text, flower, porcelain&#10;&#10;Description automatically generated">
            <a:extLst>
              <a:ext uri="{FF2B5EF4-FFF2-40B4-BE49-F238E27FC236}">
                <a16:creationId xmlns:a16="http://schemas.microsoft.com/office/drawing/2014/main" id="{F9D0FC1A-96BE-9D55-CC09-99D508A8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304"/>
            <a:ext cx="3980329" cy="3539480"/>
          </a:xfrm>
          <a:prstGeom prst="rect">
            <a:avLst/>
          </a:prstGeom>
        </p:spPr>
      </p:pic>
      <p:pic>
        <p:nvPicPr>
          <p:cNvPr id="2" name="Picture 1" descr="A picture containing text, indoor, book, paper&#10;&#10;Description automatically generated">
            <a:extLst>
              <a:ext uri="{FF2B5EF4-FFF2-40B4-BE49-F238E27FC236}">
                <a16:creationId xmlns:a16="http://schemas.microsoft.com/office/drawing/2014/main" id="{6B19BE73-6055-815A-82E1-ED0137241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623" y="0"/>
            <a:ext cx="4870377" cy="3263153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6A7C932-2A45-4871-D19B-B5F3ABD0C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65" y="3500176"/>
            <a:ext cx="2539636" cy="3386182"/>
          </a:xfrm>
          <a:prstGeom prst="rect">
            <a:avLst/>
          </a:prstGeom>
        </p:spPr>
      </p:pic>
      <p:pic>
        <p:nvPicPr>
          <p:cNvPr id="6" name="Picture 5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8FD578D1-1084-63D6-F883-98EF5BC49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625" y="4692360"/>
            <a:ext cx="4488375" cy="216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01436-0F4E-FD18-FDBB-85DD7B325054}"/>
              </a:ext>
            </a:extLst>
          </p:cNvPr>
          <p:cNvSpPr txBox="1"/>
          <p:nvPr/>
        </p:nvSpPr>
        <p:spPr>
          <a:xfrm>
            <a:off x="7703625" y="3263153"/>
            <a:ext cx="4488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Remembering </a:t>
            </a:r>
          </a:p>
          <a:p>
            <a:pPr algn="ctr"/>
            <a:r>
              <a:rPr lang="en-GB" sz="4000" dirty="0"/>
              <a:t>Our Queen</a:t>
            </a:r>
          </a:p>
        </p:txBody>
      </p:sp>
    </p:spTree>
    <p:extLst>
      <p:ext uri="{BB962C8B-B14F-4D97-AF65-F5344CB8AC3E}">
        <p14:creationId xmlns:p14="http://schemas.microsoft.com/office/powerpoint/2010/main" val="2484921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5400D-2CA3-0DEE-FBB3-22155EC7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54586" cy="3464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C1275-659E-3760-F898-DBB80696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563" y="2641600"/>
            <a:ext cx="7505700" cy="421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8485F-D6D8-8951-C4CC-AF201C5FF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587" y="0"/>
            <a:ext cx="5703675" cy="358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7E7B6-F3AF-7CBE-14FE-2D6E4045C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194" b="26251"/>
          <a:stretch/>
        </p:blipFill>
        <p:spPr>
          <a:xfrm>
            <a:off x="2252300" y="3863879"/>
            <a:ext cx="2369134" cy="2994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F7E8A-8542-C767-CB72-2764848117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68" t="5222"/>
          <a:stretch/>
        </p:blipFill>
        <p:spPr>
          <a:xfrm>
            <a:off x="31167" y="3863879"/>
            <a:ext cx="2190005" cy="2994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ED655F-5674-FE2A-A2B5-5A5FAE8D1718}"/>
              </a:ext>
            </a:extLst>
          </p:cNvPr>
          <p:cNvSpPr txBox="1"/>
          <p:nvPr/>
        </p:nvSpPr>
        <p:spPr>
          <a:xfrm>
            <a:off x="31167" y="3217548"/>
            <a:ext cx="46213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Deanery Confirmation</a:t>
            </a:r>
          </a:p>
        </p:txBody>
      </p:sp>
    </p:spTree>
    <p:extLst>
      <p:ext uri="{BB962C8B-B14F-4D97-AF65-F5344CB8AC3E}">
        <p14:creationId xmlns:p14="http://schemas.microsoft.com/office/powerpoint/2010/main" val="63478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playing with balls&#10;&#10;Description automatically generated with low confidence">
            <a:extLst>
              <a:ext uri="{FF2B5EF4-FFF2-40B4-BE49-F238E27FC236}">
                <a16:creationId xmlns:a16="http://schemas.microsoft.com/office/drawing/2014/main" id="{BD1BE61F-679F-173F-1DEB-E4BF8AFE2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71"/>
          <a:stretch/>
        </p:blipFill>
        <p:spPr>
          <a:xfrm>
            <a:off x="3758081" y="4186518"/>
            <a:ext cx="3943350" cy="2671482"/>
          </a:xfrm>
          <a:prstGeom prst="rect">
            <a:avLst/>
          </a:prstGeom>
        </p:spPr>
      </p:pic>
      <p:pic>
        <p:nvPicPr>
          <p:cNvPr id="13" name="Picture 12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F69E9484-8456-844B-839D-FD71C616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39" y="23408"/>
            <a:ext cx="2994585" cy="3992780"/>
          </a:xfrm>
          <a:prstGeom prst="rect">
            <a:avLst/>
          </a:prstGeom>
        </p:spPr>
      </p:pic>
      <p:pic>
        <p:nvPicPr>
          <p:cNvPr id="15" name="Picture 14" descr="A group of people sitting around a table playing a board game&#10;&#10;Description automatically generated with medium confidence">
            <a:extLst>
              <a:ext uri="{FF2B5EF4-FFF2-40B4-BE49-F238E27FC236}">
                <a16:creationId xmlns:a16="http://schemas.microsoft.com/office/drawing/2014/main" id="{4FAEE005-4889-427A-8EBE-81B12904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08"/>
            <a:ext cx="3747247" cy="2810435"/>
          </a:xfrm>
          <a:prstGeom prst="rect">
            <a:avLst/>
          </a:prstGeom>
        </p:spPr>
      </p:pic>
      <p:pic>
        <p:nvPicPr>
          <p:cNvPr id="5" name="Picture 4" descr="A group of people playing a game&#10;&#10;Description automatically generated with medium confidence">
            <a:extLst>
              <a:ext uri="{FF2B5EF4-FFF2-40B4-BE49-F238E27FC236}">
                <a16:creationId xmlns:a16="http://schemas.microsoft.com/office/drawing/2014/main" id="{ABF30ACC-9FED-4338-E2DF-5DBA45A9C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09"/>
          <a:stretch/>
        </p:blipFill>
        <p:spPr>
          <a:xfrm>
            <a:off x="2826864" y="1939692"/>
            <a:ext cx="3235140" cy="2161661"/>
          </a:xfrm>
          <a:prstGeom prst="rect">
            <a:avLst/>
          </a:prstGeom>
        </p:spPr>
      </p:pic>
      <p:pic>
        <p:nvPicPr>
          <p:cNvPr id="17" name="Picture 16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30ED80A4-A0D9-431B-91CC-302FCC23F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859" y="0"/>
            <a:ext cx="3012141" cy="4016188"/>
          </a:xfrm>
          <a:prstGeom prst="rect">
            <a:avLst/>
          </a:prstGeom>
        </p:spPr>
      </p:pic>
      <p:pic>
        <p:nvPicPr>
          <p:cNvPr id="21" name="Picture 20" descr="A group of children sitting in a circle&#10;&#10;Description automatically generated with low confidence">
            <a:extLst>
              <a:ext uri="{FF2B5EF4-FFF2-40B4-BE49-F238E27FC236}">
                <a16:creationId xmlns:a16="http://schemas.microsoft.com/office/drawing/2014/main" id="{5D0896F8-857F-99A9-928A-88459AE25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86518"/>
            <a:ext cx="3561976" cy="2671482"/>
          </a:xfrm>
          <a:prstGeom prst="rect">
            <a:avLst/>
          </a:prstGeom>
        </p:spPr>
      </p:pic>
      <p:pic>
        <p:nvPicPr>
          <p:cNvPr id="23" name="Picture 22" descr="A group of children in a room&#10;&#10;Description automatically generated with medium confidence">
            <a:extLst>
              <a:ext uri="{FF2B5EF4-FFF2-40B4-BE49-F238E27FC236}">
                <a16:creationId xmlns:a16="http://schemas.microsoft.com/office/drawing/2014/main" id="{5E319F4C-2058-A090-BDB8-07CE5F4362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401"/>
          <a:stretch/>
        </p:blipFill>
        <p:spPr>
          <a:xfrm>
            <a:off x="8014447" y="4186518"/>
            <a:ext cx="4210424" cy="26714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9F56B5-EF33-A1BD-E971-BA0B52864F89}"/>
              </a:ext>
            </a:extLst>
          </p:cNvPr>
          <p:cNvSpPr txBox="1"/>
          <p:nvPr/>
        </p:nvSpPr>
        <p:spPr>
          <a:xfrm>
            <a:off x="3758081" y="23408"/>
            <a:ext cx="2337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Light</a:t>
            </a:r>
          </a:p>
          <a:p>
            <a:pPr algn="ctr"/>
            <a:r>
              <a:rPr lang="en-GB" sz="6000" dirty="0"/>
              <a:t>Party</a:t>
            </a:r>
            <a:endParaRPr lang="en-GB" dirty="0"/>
          </a:p>
        </p:txBody>
      </p:sp>
      <p:pic>
        <p:nvPicPr>
          <p:cNvPr id="1026" name="Picture 2" descr="messy-church-logo - Glaven Valley Churches">
            <a:extLst>
              <a:ext uri="{FF2B5EF4-FFF2-40B4-BE49-F238E27FC236}">
                <a16:creationId xmlns:a16="http://schemas.microsoft.com/office/drawing/2014/main" id="{A4837BB5-047F-C49E-8C20-E9A40FDE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7" y="2671482"/>
            <a:ext cx="2234453" cy="16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98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DA31E0-5E84-1625-8CF0-7BEBCD47C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3" y="109810"/>
            <a:ext cx="11725834" cy="661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8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3C19F0B-79D0-BE87-48F6-3CB48A306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30"/>
          <a:stretch/>
        </p:blipFill>
        <p:spPr>
          <a:xfrm>
            <a:off x="100479" y="0"/>
            <a:ext cx="2077010" cy="2794000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7817C5F-1233-F4C9-AD32-1A18B464D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0"/>
          <a:stretch/>
        </p:blipFill>
        <p:spPr>
          <a:xfrm>
            <a:off x="2301314" y="16867"/>
            <a:ext cx="2077010" cy="2794000"/>
          </a:xfrm>
          <a:prstGeom prst="rect">
            <a:avLst/>
          </a:prstGeom>
        </p:spPr>
      </p:pic>
      <p:pic>
        <p:nvPicPr>
          <p:cNvPr id="3" name="Picture 2" descr="A group of people sitting at desks in a room&#10;&#10;Description automatically generated with medium confidence">
            <a:extLst>
              <a:ext uri="{FF2B5EF4-FFF2-40B4-BE49-F238E27FC236}">
                <a16:creationId xmlns:a16="http://schemas.microsoft.com/office/drawing/2014/main" id="{B9FCCF9C-B10A-7C17-F0C9-4DD0F2513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9"/>
          <a:stretch/>
        </p:blipFill>
        <p:spPr>
          <a:xfrm>
            <a:off x="-1" y="2260600"/>
            <a:ext cx="8841409" cy="463550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2007F35D-8D2F-056D-3BF9-84382527E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75" t="66715"/>
          <a:stretch/>
        </p:blipFill>
        <p:spPr>
          <a:xfrm>
            <a:off x="4378323" y="0"/>
            <a:ext cx="7786282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01A47B-0695-E5CD-D975-4CF5F9AD45BD}"/>
              </a:ext>
            </a:extLst>
          </p:cNvPr>
          <p:cNvSpPr txBox="1"/>
          <p:nvPr/>
        </p:nvSpPr>
        <p:spPr>
          <a:xfrm>
            <a:off x="8548701" y="2749541"/>
            <a:ext cx="39086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Tear </a:t>
            </a:r>
          </a:p>
          <a:p>
            <a:pPr algn="ctr"/>
            <a:r>
              <a:rPr lang="en-GB" sz="7200" dirty="0"/>
              <a:t>Fund Quiz</a:t>
            </a:r>
          </a:p>
        </p:txBody>
      </p:sp>
    </p:spTree>
    <p:extLst>
      <p:ext uri="{BB962C8B-B14F-4D97-AF65-F5344CB8AC3E}">
        <p14:creationId xmlns:p14="http://schemas.microsoft.com/office/powerpoint/2010/main" val="81408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9300062-2ADA-678A-30D4-7A7A0552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14" y="457200"/>
            <a:ext cx="106135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7CCC1-DBA3-24B6-F13E-968885D26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2"/>
            <a:ext cx="12192000" cy="68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3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FAA5A-3B39-2CED-3ABF-33A6FCC2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12" y="-135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50933-1CF3-E33B-2DB2-FB876A4C5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27499" cy="3395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74802-185B-BC83-BC2F-42287752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8865"/>
            <a:ext cx="3575282" cy="34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57D49B-FFD9-DA10-9CB8-16B1E34C5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2651"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92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aby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E683882E-3674-602A-2EEA-8A5008A7B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2" r="19630" b="3542"/>
          <a:stretch/>
        </p:blipFill>
        <p:spPr>
          <a:xfrm>
            <a:off x="201059" y="285057"/>
            <a:ext cx="1814957" cy="3220142"/>
          </a:xfrm>
          <a:prstGeom prst="rect">
            <a:avLst/>
          </a:prstGeom>
        </p:spPr>
      </p:pic>
      <p:pic>
        <p:nvPicPr>
          <p:cNvPr id="17" name="Picture 1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025FA2A-6698-7931-B736-DF759B59B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04" t="6875" r="16574" b="3542"/>
          <a:stretch/>
        </p:blipFill>
        <p:spPr>
          <a:xfrm>
            <a:off x="2083057" y="274215"/>
            <a:ext cx="1715831" cy="3241825"/>
          </a:xfrm>
          <a:prstGeom prst="rect">
            <a:avLst/>
          </a:prstGeom>
        </p:spPr>
      </p:pic>
      <p:pic>
        <p:nvPicPr>
          <p:cNvPr id="3" name="Picture 2" descr="A person and two children&#10;&#10;Description automatically generated with low confidence">
            <a:extLst>
              <a:ext uri="{FF2B5EF4-FFF2-40B4-BE49-F238E27FC236}">
                <a16:creationId xmlns:a16="http://schemas.microsoft.com/office/drawing/2014/main" id="{97666E6B-0A0B-795D-BD8A-2BE0FC385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8" t="9115" r="1313" b="10333"/>
          <a:stretch/>
        </p:blipFill>
        <p:spPr>
          <a:xfrm>
            <a:off x="8671665" y="3288233"/>
            <a:ext cx="3026334" cy="3419992"/>
          </a:xfrm>
          <a:prstGeom prst="rect">
            <a:avLst/>
          </a:prstGeom>
        </p:spPr>
      </p:pic>
      <p:pic>
        <p:nvPicPr>
          <p:cNvPr id="7" name="Picture 6" descr="A picture containing indoor, bedroom&#10;&#10;Description automatically generated">
            <a:extLst>
              <a:ext uri="{FF2B5EF4-FFF2-40B4-BE49-F238E27FC236}">
                <a16:creationId xmlns:a16="http://schemas.microsoft.com/office/drawing/2014/main" id="{A5B4B9F9-F887-C0A5-B68B-4F37DE954D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2" t="28639" b="3444"/>
          <a:stretch/>
        </p:blipFill>
        <p:spPr>
          <a:xfrm>
            <a:off x="8671665" y="228815"/>
            <a:ext cx="3026334" cy="3109361"/>
          </a:xfrm>
          <a:prstGeom prst="rect">
            <a:avLst/>
          </a:prstGeom>
        </p:spPr>
      </p:pic>
      <p:pic>
        <p:nvPicPr>
          <p:cNvPr id="21" name="Picture 20" descr="A picture containing indoor, person, child, sitting&#10;&#10;Description automatically generated">
            <a:extLst>
              <a:ext uri="{FF2B5EF4-FFF2-40B4-BE49-F238E27FC236}">
                <a16:creationId xmlns:a16="http://schemas.microsoft.com/office/drawing/2014/main" id="{84950F66-DF3E-D445-7C54-4ADCF52FEC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14" t="6061" r="17408" b="10209"/>
          <a:stretch/>
        </p:blipFill>
        <p:spPr>
          <a:xfrm>
            <a:off x="2082311" y="4170513"/>
            <a:ext cx="1715832" cy="2517473"/>
          </a:xfrm>
          <a:prstGeom prst="rect">
            <a:avLst/>
          </a:prstGeom>
        </p:spPr>
      </p:pic>
      <p:pic>
        <p:nvPicPr>
          <p:cNvPr id="13" name="Picture 12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A70A2AE4-CBA2-1B68-927C-FF7C0FD821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93" t="29791" r="22685" b="1876"/>
          <a:stretch/>
        </p:blipFill>
        <p:spPr>
          <a:xfrm>
            <a:off x="3865929" y="259195"/>
            <a:ext cx="4692885" cy="6157963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935BBA-23C7-FB74-0345-DE343404AC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092" t="5416" b="11250"/>
          <a:stretch/>
        </p:blipFill>
        <p:spPr>
          <a:xfrm>
            <a:off x="178852" y="3785913"/>
            <a:ext cx="1814957" cy="2909826"/>
          </a:xfrm>
          <a:prstGeom prst="rect">
            <a:avLst/>
          </a:prstGeom>
        </p:spPr>
      </p:pic>
      <p:sp>
        <p:nvSpPr>
          <p:cNvPr id="22" name="Smiley Face 21">
            <a:extLst>
              <a:ext uri="{FF2B5EF4-FFF2-40B4-BE49-F238E27FC236}">
                <a16:creationId xmlns:a16="http://schemas.microsoft.com/office/drawing/2014/main" id="{49510775-A7EE-B2CB-1516-7A23F6294C2C}"/>
              </a:ext>
            </a:extLst>
          </p:cNvPr>
          <p:cNvSpPr/>
          <p:nvPr/>
        </p:nvSpPr>
        <p:spPr>
          <a:xfrm>
            <a:off x="942975" y="600075"/>
            <a:ext cx="400461" cy="47148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miley Face 22">
            <a:extLst>
              <a:ext uri="{FF2B5EF4-FFF2-40B4-BE49-F238E27FC236}">
                <a16:creationId xmlns:a16="http://schemas.microsoft.com/office/drawing/2014/main" id="{85829D6A-9066-F890-D0D7-D66DAA3BE1E6}"/>
              </a:ext>
            </a:extLst>
          </p:cNvPr>
          <p:cNvSpPr/>
          <p:nvPr/>
        </p:nvSpPr>
        <p:spPr>
          <a:xfrm>
            <a:off x="2786507" y="721391"/>
            <a:ext cx="440043" cy="46083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miley Face 23">
            <a:extLst>
              <a:ext uri="{FF2B5EF4-FFF2-40B4-BE49-F238E27FC236}">
                <a16:creationId xmlns:a16="http://schemas.microsoft.com/office/drawing/2014/main" id="{79686D47-1EBF-B85F-402A-287FA5088A9A}"/>
              </a:ext>
            </a:extLst>
          </p:cNvPr>
          <p:cNvSpPr/>
          <p:nvPr/>
        </p:nvSpPr>
        <p:spPr>
          <a:xfrm>
            <a:off x="2689168" y="4738407"/>
            <a:ext cx="502117" cy="447312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miley Face 24">
            <a:extLst>
              <a:ext uri="{FF2B5EF4-FFF2-40B4-BE49-F238E27FC236}">
                <a16:creationId xmlns:a16="http://schemas.microsoft.com/office/drawing/2014/main" id="{1BF740F0-D082-C566-3E17-1E36E8345F21}"/>
              </a:ext>
            </a:extLst>
          </p:cNvPr>
          <p:cNvSpPr/>
          <p:nvPr/>
        </p:nvSpPr>
        <p:spPr>
          <a:xfrm>
            <a:off x="5868359" y="1868931"/>
            <a:ext cx="242339" cy="302769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miley Face 26">
            <a:extLst>
              <a:ext uri="{FF2B5EF4-FFF2-40B4-BE49-F238E27FC236}">
                <a16:creationId xmlns:a16="http://schemas.microsoft.com/office/drawing/2014/main" id="{D03EA340-7C27-91F2-5EF5-E5D9BD6607C1}"/>
              </a:ext>
            </a:extLst>
          </p:cNvPr>
          <p:cNvSpPr/>
          <p:nvPr/>
        </p:nvSpPr>
        <p:spPr>
          <a:xfrm>
            <a:off x="9005032" y="951806"/>
            <a:ext cx="238981" cy="334069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miley Face 36">
            <a:extLst>
              <a:ext uri="{FF2B5EF4-FFF2-40B4-BE49-F238E27FC236}">
                <a16:creationId xmlns:a16="http://schemas.microsoft.com/office/drawing/2014/main" id="{CAD9943D-4544-16F8-6FDF-24D4EC44407C}"/>
              </a:ext>
            </a:extLst>
          </p:cNvPr>
          <p:cNvSpPr/>
          <p:nvPr/>
        </p:nvSpPr>
        <p:spPr>
          <a:xfrm>
            <a:off x="10096334" y="5124450"/>
            <a:ext cx="266694" cy="304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miley Face 38">
            <a:extLst>
              <a:ext uri="{FF2B5EF4-FFF2-40B4-BE49-F238E27FC236}">
                <a16:creationId xmlns:a16="http://schemas.microsoft.com/office/drawing/2014/main" id="{BAD4EAC0-6D9B-79DF-742B-D970C5BA8899}"/>
              </a:ext>
            </a:extLst>
          </p:cNvPr>
          <p:cNvSpPr/>
          <p:nvPr/>
        </p:nvSpPr>
        <p:spPr>
          <a:xfrm>
            <a:off x="841843" y="5657871"/>
            <a:ext cx="266694" cy="304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Smiley Face 39">
            <a:extLst>
              <a:ext uri="{FF2B5EF4-FFF2-40B4-BE49-F238E27FC236}">
                <a16:creationId xmlns:a16="http://schemas.microsoft.com/office/drawing/2014/main" id="{9BF0577C-7C67-54DB-6EA5-6E92D74EDC5C}"/>
              </a:ext>
            </a:extLst>
          </p:cNvPr>
          <p:cNvSpPr/>
          <p:nvPr/>
        </p:nvSpPr>
        <p:spPr>
          <a:xfrm>
            <a:off x="682588" y="5304886"/>
            <a:ext cx="260387" cy="304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F4015A-0666-7299-9A0F-83C49D68F814}"/>
              </a:ext>
            </a:extLst>
          </p:cNvPr>
          <p:cNvSpPr txBox="1"/>
          <p:nvPr/>
        </p:nvSpPr>
        <p:spPr>
          <a:xfrm>
            <a:off x="3865928" y="5877228"/>
            <a:ext cx="469288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Toddler Nativity</a:t>
            </a:r>
          </a:p>
        </p:txBody>
      </p:sp>
    </p:spTree>
    <p:extLst>
      <p:ext uri="{BB962C8B-B14F-4D97-AF65-F5344CB8AC3E}">
        <p14:creationId xmlns:p14="http://schemas.microsoft.com/office/powerpoint/2010/main" val="10242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05">
        <p:fade/>
      </p:transition>
    </mc:Choice>
    <mc:Fallback xmlns="">
      <p:transition spd="med" advTm="9705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58D5F-8E36-E601-D1A8-FB9F503A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567"/>
            <a:ext cx="12192000" cy="61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5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00592-F792-76E9-902D-394DBD4B7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"/>
          <a:stretch/>
        </p:blipFill>
        <p:spPr>
          <a:xfrm>
            <a:off x="172251" y="354025"/>
            <a:ext cx="11876314" cy="60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7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E2085-056A-E861-B8EB-14B37D49B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01"/>
          <a:stretch/>
        </p:blipFill>
        <p:spPr>
          <a:xfrm>
            <a:off x="4419600" y="0"/>
            <a:ext cx="7772400" cy="4879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369E1-949A-699F-F69C-05B17ED3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3163"/>
            <a:ext cx="4966447" cy="372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B8ACB-8C65-D643-22AE-C3CF25727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55"/>
          <a:stretch/>
        </p:blipFill>
        <p:spPr>
          <a:xfrm>
            <a:off x="8715935" y="3022969"/>
            <a:ext cx="3476065" cy="3835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D52F9F-21F0-BE08-9C81-C361F0508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15435" cy="3536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F9D275-5845-2134-7938-09E92246B89F}"/>
              </a:ext>
            </a:extLst>
          </p:cNvPr>
          <p:cNvSpPr txBox="1"/>
          <p:nvPr/>
        </p:nvSpPr>
        <p:spPr>
          <a:xfrm>
            <a:off x="5164791" y="4057231"/>
            <a:ext cx="33528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Little Hearts</a:t>
            </a:r>
          </a:p>
          <a:p>
            <a:pPr algn="ctr"/>
            <a:r>
              <a:rPr lang="en-GB" sz="4400" dirty="0"/>
              <a:t>at SSBC</a:t>
            </a:r>
          </a:p>
          <a:p>
            <a:pPr algn="ctr"/>
            <a:r>
              <a:rPr lang="en-GB" sz="4400" dirty="0"/>
              <a:t>Winter Wonderland </a:t>
            </a:r>
          </a:p>
        </p:txBody>
      </p:sp>
    </p:spTree>
    <p:extLst>
      <p:ext uri="{BB962C8B-B14F-4D97-AF65-F5344CB8AC3E}">
        <p14:creationId xmlns:p14="http://schemas.microsoft.com/office/powerpoint/2010/main" val="3709274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3EB97-1332-51AC-04CE-DC33BA4BF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2"/>
          <a:stretch/>
        </p:blipFill>
        <p:spPr>
          <a:xfrm>
            <a:off x="5630700" y="0"/>
            <a:ext cx="6561300" cy="5227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93AE8B-7404-C60D-5321-CC55F6BFF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80" t="23693" r="12832" b="10607"/>
          <a:stretch/>
        </p:blipFill>
        <p:spPr>
          <a:xfrm>
            <a:off x="0" y="4024278"/>
            <a:ext cx="2420472" cy="2833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B0FC0-1B52-B507-71D4-AAD2C7C53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8" t="-130" r="758" b="8496"/>
          <a:stretch/>
        </p:blipFill>
        <p:spPr>
          <a:xfrm>
            <a:off x="3550889" y="2871126"/>
            <a:ext cx="3263151" cy="3986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AAD33A-2977-92C7-F6A2-1EF69A3C1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459" y="4644366"/>
            <a:ext cx="2951512" cy="2213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74B54-03B4-FC43-A106-E121274237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0" t="8921" r="1269" b="9880"/>
          <a:stretch/>
        </p:blipFill>
        <p:spPr>
          <a:xfrm>
            <a:off x="1" y="0"/>
            <a:ext cx="5182464" cy="3429000"/>
          </a:xfrm>
          <a:prstGeom prst="rect">
            <a:avLst/>
          </a:prstGeom>
        </p:spPr>
      </p:pic>
      <p:pic>
        <p:nvPicPr>
          <p:cNvPr id="12" name="Picture 2" descr="messy-church-logo - Glaven Valley Churches">
            <a:extLst>
              <a:ext uri="{FF2B5EF4-FFF2-40B4-BE49-F238E27FC236}">
                <a16:creationId xmlns:a16="http://schemas.microsoft.com/office/drawing/2014/main" id="{DABBE564-7992-693E-AD0D-FAF6CF30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77" y="5161881"/>
            <a:ext cx="2234453" cy="16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BD997E-AF59-76BC-0F98-5F9FD0E29F02}"/>
              </a:ext>
            </a:extLst>
          </p:cNvPr>
          <p:cNvSpPr txBox="1"/>
          <p:nvPr/>
        </p:nvSpPr>
        <p:spPr>
          <a:xfrm>
            <a:off x="101600" y="3429000"/>
            <a:ext cx="344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Messy Church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2B782-6895-2777-C4E9-D9761B235478}"/>
              </a:ext>
            </a:extLst>
          </p:cNvPr>
          <p:cNvSpPr txBox="1"/>
          <p:nvPr/>
        </p:nvSpPr>
        <p:spPr>
          <a:xfrm>
            <a:off x="2438832" y="5039580"/>
            <a:ext cx="1112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at</a:t>
            </a:r>
          </a:p>
          <a:p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the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BDE96-7A69-0284-B83F-949B1D48706B}"/>
              </a:ext>
            </a:extLst>
          </p:cNvPr>
          <p:cNvSpPr txBox="1"/>
          <p:nvPr/>
        </p:nvSpPr>
        <p:spPr>
          <a:xfrm>
            <a:off x="1587500" y="6211669"/>
            <a:ext cx="196338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77"/>
              </a:rPr>
              <a:t>Manger</a:t>
            </a:r>
          </a:p>
        </p:txBody>
      </p:sp>
    </p:spTree>
    <p:extLst>
      <p:ext uri="{BB962C8B-B14F-4D97-AF65-F5344CB8AC3E}">
        <p14:creationId xmlns:p14="http://schemas.microsoft.com/office/powerpoint/2010/main" val="1948008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 sitting in a classroom&#10;&#10;Description automatically generated with low confidence">
            <a:extLst>
              <a:ext uri="{FF2B5EF4-FFF2-40B4-BE49-F238E27FC236}">
                <a16:creationId xmlns:a16="http://schemas.microsoft.com/office/drawing/2014/main" id="{56B8D711-3A0F-7BF8-309C-B1615991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0"/>
          <a:stretch/>
        </p:blipFill>
        <p:spPr>
          <a:xfrm>
            <a:off x="3910685" y="307700"/>
            <a:ext cx="3919081" cy="2123057"/>
          </a:xfrm>
          <a:prstGeom prst="rect">
            <a:avLst/>
          </a:prstGeom>
        </p:spPr>
      </p:pic>
      <p:pic>
        <p:nvPicPr>
          <p:cNvPr id="5" name="Picture 4" descr="A picture containing person, indoor, crowd&#10;&#10;Description automatically generated">
            <a:extLst>
              <a:ext uri="{FF2B5EF4-FFF2-40B4-BE49-F238E27FC236}">
                <a16:creationId xmlns:a16="http://schemas.microsoft.com/office/drawing/2014/main" id="{9922FAF5-D44D-93DE-34AD-BA6FD9AC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28" y="3521171"/>
            <a:ext cx="4310108" cy="3211681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2775843C-A817-0525-E97A-F63EC20D2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28" y="246768"/>
            <a:ext cx="3614681" cy="2682171"/>
          </a:xfrm>
          <a:prstGeom prst="rect">
            <a:avLst/>
          </a:prstGeom>
        </p:spPr>
      </p:pic>
      <p:pic>
        <p:nvPicPr>
          <p:cNvPr id="9" name="Picture 8" descr="A group of people sitting around a christmas tree&#10;&#10;Description automatically generated">
            <a:extLst>
              <a:ext uri="{FF2B5EF4-FFF2-40B4-BE49-F238E27FC236}">
                <a16:creationId xmlns:a16="http://schemas.microsoft.com/office/drawing/2014/main" id="{16A3A138-7FD9-3D90-8629-E267CE89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859" y="2555904"/>
            <a:ext cx="3109314" cy="4176948"/>
          </a:xfrm>
          <a:prstGeom prst="rect">
            <a:avLst/>
          </a:prstGeom>
        </p:spPr>
      </p:pic>
      <p:pic>
        <p:nvPicPr>
          <p:cNvPr id="13" name="Picture 12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356269F8-D928-6690-A689-430258E0FC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83" t="16448" r="9099" b="11148"/>
          <a:stretch/>
        </p:blipFill>
        <p:spPr>
          <a:xfrm>
            <a:off x="3413924" y="2126637"/>
            <a:ext cx="2594784" cy="1712232"/>
          </a:xfrm>
          <a:prstGeom prst="rect">
            <a:avLst/>
          </a:prstGeom>
        </p:spPr>
      </p:pic>
      <p:pic>
        <p:nvPicPr>
          <p:cNvPr id="7" name="Picture 6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3AE6B609-17EA-2DF5-4C21-2584DB2DA4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28"/>
          <a:stretch/>
        </p:blipFill>
        <p:spPr>
          <a:xfrm>
            <a:off x="7761132" y="2888994"/>
            <a:ext cx="4238540" cy="3878442"/>
          </a:xfrm>
          <a:prstGeom prst="rect">
            <a:avLst/>
          </a:prstGeom>
        </p:spPr>
      </p:pic>
      <p:pic>
        <p:nvPicPr>
          <p:cNvPr id="15" name="Picture 14" descr="A picture containing person, indoor, group, people&#10;&#10;Description automatically generated">
            <a:extLst>
              <a:ext uri="{FF2B5EF4-FFF2-40B4-BE49-F238E27FC236}">
                <a16:creationId xmlns:a16="http://schemas.microsoft.com/office/drawing/2014/main" id="{E3818ABA-C34D-5103-BEB8-B424075BB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2771" y="310403"/>
            <a:ext cx="3996696" cy="3131297"/>
          </a:xfrm>
          <a:prstGeom prst="rect">
            <a:avLst/>
          </a:prstGeom>
        </p:spPr>
      </p:pic>
      <p:sp>
        <p:nvSpPr>
          <p:cNvPr id="16" name="Smiley Face 15">
            <a:extLst>
              <a:ext uri="{FF2B5EF4-FFF2-40B4-BE49-F238E27FC236}">
                <a16:creationId xmlns:a16="http://schemas.microsoft.com/office/drawing/2014/main" id="{BD605E6C-6F37-08D5-E3DC-B373451ACA03}"/>
              </a:ext>
            </a:extLst>
          </p:cNvPr>
          <p:cNvSpPr/>
          <p:nvPr/>
        </p:nvSpPr>
        <p:spPr>
          <a:xfrm>
            <a:off x="10096334" y="5124450"/>
            <a:ext cx="266694" cy="304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40DC8AB0-2038-5DBC-B887-22EEF5D07F90}"/>
              </a:ext>
            </a:extLst>
          </p:cNvPr>
          <p:cNvSpPr/>
          <p:nvPr/>
        </p:nvSpPr>
        <p:spPr>
          <a:xfrm>
            <a:off x="10828548" y="1193944"/>
            <a:ext cx="266694" cy="30480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miley Face 17">
            <a:extLst>
              <a:ext uri="{FF2B5EF4-FFF2-40B4-BE49-F238E27FC236}">
                <a16:creationId xmlns:a16="http://schemas.microsoft.com/office/drawing/2014/main" id="{DAC5EAF6-A4C3-EE7E-3F10-37BF294C5EF2}"/>
              </a:ext>
            </a:extLst>
          </p:cNvPr>
          <p:cNvSpPr/>
          <p:nvPr/>
        </p:nvSpPr>
        <p:spPr>
          <a:xfrm>
            <a:off x="10701698" y="1787153"/>
            <a:ext cx="416126" cy="339483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20CA2-04C2-18E2-22C5-5EA5D915B743}"/>
              </a:ext>
            </a:extLst>
          </p:cNvPr>
          <p:cNvSpPr txBox="1"/>
          <p:nvPr/>
        </p:nvSpPr>
        <p:spPr>
          <a:xfrm>
            <a:off x="172728" y="2600364"/>
            <a:ext cx="3343497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schools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 Christmas</a:t>
            </a:r>
          </a:p>
        </p:txBody>
      </p:sp>
    </p:spTree>
    <p:extLst>
      <p:ext uri="{BB962C8B-B14F-4D97-AF65-F5344CB8AC3E}">
        <p14:creationId xmlns:p14="http://schemas.microsoft.com/office/powerpoint/2010/main" val="27949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87">
        <p:fade/>
      </p:transition>
    </mc:Choice>
    <mc:Fallback xmlns="">
      <p:transition spd="med" advTm="9987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F97E261-7916-18EE-5438-B044206D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" r="7646" b="2"/>
          <a:stretch/>
        </p:blipFill>
        <p:spPr>
          <a:xfrm>
            <a:off x="4184140" y="159909"/>
            <a:ext cx="3856545" cy="3175313"/>
          </a:xfrm>
          <a:prstGeom prst="rect">
            <a:avLst/>
          </a:prstGeom>
        </p:spPr>
      </p:pic>
      <p:pic>
        <p:nvPicPr>
          <p:cNvPr id="3" name="Picture 2" descr="A person taking a selfie with a christmas tre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572AC46-302B-3731-6605-0E3054096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2" t="-2941" r="-2475" b="268"/>
          <a:stretch/>
        </p:blipFill>
        <p:spPr>
          <a:xfrm>
            <a:off x="265859" y="393970"/>
            <a:ext cx="3826711" cy="5221017"/>
          </a:xfrm>
          <a:prstGeom prst="rect">
            <a:avLst/>
          </a:prstGeom>
        </p:spPr>
      </p:pic>
      <p:pic>
        <p:nvPicPr>
          <p:cNvPr id="9" name="Picture 8" descr="A picture containing person, indoor, group, child&#10;&#10;Description automatically generated">
            <a:extLst>
              <a:ext uri="{FF2B5EF4-FFF2-40B4-BE49-F238E27FC236}">
                <a16:creationId xmlns:a16="http://schemas.microsoft.com/office/drawing/2014/main" id="{43CC8F96-496E-E089-2DB1-7CAE38A51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2" r="6165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Picture 6" descr="A picture containing indoor, person, table, ceiling&#10;&#10;Description automatically generated">
            <a:extLst>
              <a:ext uri="{FF2B5EF4-FFF2-40B4-BE49-F238E27FC236}">
                <a16:creationId xmlns:a16="http://schemas.microsoft.com/office/drawing/2014/main" id="{B551575F-EAA7-FB05-F9F2-DD93C8972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11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Picture 10" descr="A group of people sitt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B042CE2E-17AA-975E-ACAB-666A09CF9B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2" r="3578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52CDE9-0882-FC30-91AC-55A3F9AD5A7F}"/>
              </a:ext>
            </a:extLst>
          </p:cNvPr>
          <p:cNvSpPr txBox="1"/>
          <p:nvPr/>
        </p:nvSpPr>
        <p:spPr>
          <a:xfrm>
            <a:off x="182468" y="5609330"/>
            <a:ext cx="3818533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 Lights Switch on</a:t>
            </a:r>
          </a:p>
        </p:txBody>
      </p:sp>
    </p:spTree>
    <p:extLst>
      <p:ext uri="{BB962C8B-B14F-4D97-AF65-F5344CB8AC3E}">
        <p14:creationId xmlns:p14="http://schemas.microsoft.com/office/powerpoint/2010/main" val="32701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15">
        <p:fade/>
      </p:transition>
    </mc:Choice>
    <mc:Fallback xmlns="">
      <p:transition spd="med" advTm="9015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5293E-A109-33FF-BB0F-71666B39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7" t="14903" r="24205" b="5098"/>
          <a:stretch/>
        </p:blipFill>
        <p:spPr>
          <a:xfrm>
            <a:off x="0" y="0"/>
            <a:ext cx="2420471" cy="4003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A33C9-6251-4841-2A73-9A4635B3E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3" t="8920" r="14879"/>
          <a:stretch/>
        </p:blipFill>
        <p:spPr>
          <a:xfrm>
            <a:off x="2501463" y="0"/>
            <a:ext cx="3675530" cy="3943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DF1E4-B12E-D915-0332-FEDB3E948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840" t="9842" r="28950"/>
          <a:stretch/>
        </p:blipFill>
        <p:spPr>
          <a:xfrm>
            <a:off x="6289206" y="0"/>
            <a:ext cx="3161556" cy="3943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647BA-896E-1DC5-D82F-E6A9C34E6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1" t="7319" r="25599" b="15033"/>
          <a:stretch/>
        </p:blipFill>
        <p:spPr>
          <a:xfrm>
            <a:off x="9562976" y="1"/>
            <a:ext cx="2629024" cy="3943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E4E75-5F5D-8441-AD62-0441F13E2E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32" b="6301"/>
          <a:stretch/>
        </p:blipFill>
        <p:spPr>
          <a:xfrm>
            <a:off x="0" y="3943536"/>
            <a:ext cx="7772400" cy="2964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3B11F-43F7-A9B0-9980-6130121C85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30" t="12810" r="12399" b="25229"/>
          <a:stretch/>
        </p:blipFill>
        <p:spPr>
          <a:xfrm>
            <a:off x="9251576" y="3941041"/>
            <a:ext cx="2940424" cy="29671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8D7011-349D-D1DA-7BA8-54FC951E760A}"/>
              </a:ext>
            </a:extLst>
          </p:cNvPr>
          <p:cNvSpPr txBox="1"/>
          <p:nvPr/>
        </p:nvSpPr>
        <p:spPr>
          <a:xfrm>
            <a:off x="7635255" y="5657671"/>
            <a:ext cx="18467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Football</a:t>
            </a:r>
          </a:p>
          <a:p>
            <a:pPr algn="ctr"/>
            <a:r>
              <a:rPr lang="en-GB" sz="3600" dirty="0"/>
              <a:t>Nativity</a:t>
            </a:r>
          </a:p>
        </p:txBody>
      </p:sp>
    </p:spTree>
    <p:extLst>
      <p:ext uri="{BB962C8B-B14F-4D97-AF65-F5344CB8AC3E}">
        <p14:creationId xmlns:p14="http://schemas.microsoft.com/office/powerpoint/2010/main" val="323565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several, crowd&#10;&#10;Description automatically generated">
            <a:extLst>
              <a:ext uri="{FF2B5EF4-FFF2-40B4-BE49-F238E27FC236}">
                <a16:creationId xmlns:a16="http://schemas.microsoft.com/office/drawing/2014/main" id="{F715A515-F306-0296-3C24-A2196F424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9" b="-1"/>
          <a:stretch/>
        </p:blipFill>
        <p:spPr>
          <a:xfrm>
            <a:off x="602867" y="144270"/>
            <a:ext cx="10985500" cy="65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1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D0BAB8-6BA5-F3DE-5279-EC9F78E26C11}"/>
              </a:ext>
            </a:extLst>
          </p:cNvPr>
          <p:cNvGrpSpPr/>
          <p:nvPr/>
        </p:nvGrpSpPr>
        <p:grpSpPr>
          <a:xfrm>
            <a:off x="179294" y="125506"/>
            <a:ext cx="11887200" cy="6580094"/>
            <a:chOff x="674688" y="457200"/>
            <a:chExt cx="10842625" cy="5943707"/>
          </a:xfrm>
          <a:solidFill>
            <a:schemeClr val="bg1"/>
          </a:solidFill>
        </p:grpSpPr>
        <p:pic>
          <p:nvPicPr>
            <p:cNvPr id="3" name="Picture 2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4C6840F-AD33-BFB9-6057-75C06BA6E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688" y="457200"/>
              <a:ext cx="2598738" cy="1933575"/>
            </a:xfrm>
            <a:prstGeom prst="rect">
              <a:avLst/>
            </a:prstGeom>
            <a:grpFill/>
          </p:spPr>
        </p:pic>
        <p:pic>
          <p:nvPicPr>
            <p:cNvPr id="5" name="Picture 4" descr="A picture containing person, indoor, people, group&#10;&#10;Description automatically generated">
              <a:extLst>
                <a:ext uri="{FF2B5EF4-FFF2-40B4-BE49-F238E27FC236}">
                  <a16:creationId xmlns:a16="http://schemas.microsoft.com/office/drawing/2014/main" id="{898300D6-0F56-2C5E-CF45-EAFD80B3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688" y="2465388"/>
              <a:ext cx="2598738" cy="1930400"/>
            </a:xfrm>
            <a:prstGeom prst="rect">
              <a:avLst/>
            </a:prstGeom>
            <a:grpFill/>
          </p:spPr>
        </p:pic>
        <p:pic>
          <p:nvPicPr>
            <p:cNvPr id="9" name="Picture 8" descr="A group of people sitting around a table with food on it&#10;&#10;Description automatically generated with medium confidence">
              <a:extLst>
                <a:ext uri="{FF2B5EF4-FFF2-40B4-BE49-F238E27FC236}">
                  <a16:creationId xmlns:a16="http://schemas.microsoft.com/office/drawing/2014/main" id="{B058C1D2-909C-2025-DB50-4266E971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688" y="4468813"/>
              <a:ext cx="2598738" cy="1931988"/>
            </a:xfrm>
            <a:prstGeom prst="rect">
              <a:avLst/>
            </a:prstGeom>
            <a:grpFill/>
          </p:spPr>
        </p:pic>
        <p:pic>
          <p:nvPicPr>
            <p:cNvPr id="11" name="Picture 10" descr="A picture containing floor, indoor, several&#10;&#10;Description automatically generated">
              <a:extLst>
                <a:ext uri="{FF2B5EF4-FFF2-40B4-BE49-F238E27FC236}">
                  <a16:creationId xmlns:a16="http://schemas.microsoft.com/office/drawing/2014/main" id="{9FD84487-EBA7-5924-2797-824DF83B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6450" y="457200"/>
              <a:ext cx="2673350" cy="1987550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person, people, group&#10;&#10;Description automatically generated">
              <a:extLst>
                <a:ext uri="{FF2B5EF4-FFF2-40B4-BE49-F238E27FC236}">
                  <a16:creationId xmlns:a16="http://schemas.microsoft.com/office/drawing/2014/main" id="{A53A4973-85BD-A95E-963A-443BAA7C5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4413" y="457200"/>
              <a:ext cx="2673350" cy="1987550"/>
            </a:xfrm>
            <a:prstGeom prst="rect">
              <a:avLst/>
            </a:prstGeom>
            <a:grpFill/>
          </p:spPr>
        </p:pic>
        <p:pic>
          <p:nvPicPr>
            <p:cNvPr id="15" name="Picture 14" descr="A picture containing text, person, indoor&#10;&#10;Description automatically generated">
              <a:extLst>
                <a:ext uri="{FF2B5EF4-FFF2-40B4-BE49-F238E27FC236}">
                  <a16:creationId xmlns:a16="http://schemas.microsoft.com/office/drawing/2014/main" id="{C58A2B93-732A-5B01-D386-A4D07B6A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2375" y="457200"/>
              <a:ext cx="2673350" cy="1987550"/>
            </a:xfrm>
            <a:prstGeom prst="rect">
              <a:avLst/>
            </a:prstGeom>
            <a:grpFill/>
          </p:spPr>
        </p:pic>
        <p:pic>
          <p:nvPicPr>
            <p:cNvPr id="17" name="Picture 16" descr="A group of people sitting around a table&#10;&#10;Description automatically generated">
              <a:extLst>
                <a:ext uri="{FF2B5EF4-FFF2-40B4-BE49-F238E27FC236}">
                  <a16:creationId xmlns:a16="http://schemas.microsoft.com/office/drawing/2014/main" id="{1D6FC5EC-113C-5E69-D361-B34E6B43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6450" y="2517775"/>
              <a:ext cx="5202238" cy="3883025"/>
            </a:xfrm>
            <a:prstGeom prst="rect">
              <a:avLst/>
            </a:prstGeom>
            <a:grpFill/>
          </p:spPr>
        </p:pic>
        <p:pic>
          <p:nvPicPr>
            <p:cNvPr id="7" name="Picture 6" descr="A group of people sitting at a table with food on it&#10;&#10;Description automatically generated with medium confidence">
              <a:extLst>
                <a:ext uri="{FF2B5EF4-FFF2-40B4-BE49-F238E27FC236}">
                  <a16:creationId xmlns:a16="http://schemas.microsoft.com/office/drawing/2014/main" id="{AE2051F1-AD06-5D25-A784-631D5654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3300" y="2517775"/>
              <a:ext cx="2894013" cy="3883025"/>
            </a:xfrm>
            <a:prstGeom prst="rect">
              <a:avLst/>
            </a:prstGeom>
            <a:grp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FE3EE2-2101-2A66-4A2D-98702F378E8E}"/>
                </a:ext>
              </a:extLst>
            </p:cNvPr>
            <p:cNvSpPr txBox="1"/>
            <p:nvPr/>
          </p:nvSpPr>
          <p:spPr>
            <a:xfrm>
              <a:off x="3679032" y="5569910"/>
              <a:ext cx="453866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 Fayre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17">
        <p:fade/>
      </p:transition>
    </mc:Choice>
    <mc:Fallback xmlns="">
      <p:transition spd="med" advTm="8917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863CC-B2A3-65D8-5524-21E60B8F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307106" cy="3988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5A408-842A-144D-1EAD-10D961AB2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8"/>
          <a:stretch/>
        </p:blipFill>
        <p:spPr>
          <a:xfrm>
            <a:off x="1" y="3429000"/>
            <a:ext cx="5791200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18591-A748-C607-A2E7-485922B73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106" y="0"/>
            <a:ext cx="7014123" cy="4477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CCC6F-9F3B-DB34-AFCD-5267BF579083}"/>
              </a:ext>
            </a:extLst>
          </p:cNvPr>
          <p:cNvSpPr txBox="1"/>
          <p:nvPr/>
        </p:nvSpPr>
        <p:spPr>
          <a:xfrm>
            <a:off x="6223000" y="4944677"/>
            <a:ext cx="543261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Church full for School </a:t>
            </a:r>
          </a:p>
          <a:p>
            <a:pPr algn="ctr"/>
            <a:r>
              <a:rPr lang="en-GB" sz="4400" dirty="0"/>
              <a:t>end of term services</a:t>
            </a:r>
          </a:p>
        </p:txBody>
      </p:sp>
    </p:spTree>
    <p:extLst>
      <p:ext uri="{BB962C8B-B14F-4D97-AF65-F5344CB8AC3E}">
        <p14:creationId xmlns:p14="http://schemas.microsoft.com/office/powerpoint/2010/main" val="938831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05F98-B606-CD45-AFE0-4FF411216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16188" cy="3012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89B6C-3437-A863-73E4-F27E9E77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812" y="0"/>
            <a:ext cx="4016188" cy="3021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FC782-7271-07A7-C654-D2626C69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709804"/>
            <a:ext cx="2853017" cy="4148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D582FB-350B-DA9D-1EFD-1F3A1FB3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92"/>
          <a:stretch/>
        </p:blipFill>
        <p:spPr>
          <a:xfrm>
            <a:off x="2853017" y="3711387"/>
            <a:ext cx="4480112" cy="3146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D76434-3A43-7677-12AA-660B9D770C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0" t="13533" r="16955" b="20296"/>
          <a:stretch/>
        </p:blipFill>
        <p:spPr>
          <a:xfrm>
            <a:off x="3871634" y="0"/>
            <a:ext cx="4448733" cy="2766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ED602-7F73-41FA-8152-72F8519534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686" t="6767" r="11188"/>
          <a:stretch/>
        </p:blipFill>
        <p:spPr>
          <a:xfrm>
            <a:off x="7333128" y="2294724"/>
            <a:ext cx="4858871" cy="4646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EEAF59-DC1D-2E1D-A10C-34B9230D2073}"/>
              </a:ext>
            </a:extLst>
          </p:cNvPr>
          <p:cNvSpPr txBox="1"/>
          <p:nvPr/>
        </p:nvSpPr>
        <p:spPr>
          <a:xfrm>
            <a:off x="2884395" y="2546448"/>
            <a:ext cx="44487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So many Christmas celebrations</a:t>
            </a:r>
          </a:p>
        </p:txBody>
      </p:sp>
    </p:spTree>
    <p:extLst>
      <p:ext uri="{BB962C8B-B14F-4D97-AF65-F5344CB8AC3E}">
        <p14:creationId xmlns:p14="http://schemas.microsoft.com/office/powerpoint/2010/main" val="349677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317656-CF0A-5C3C-5829-E1EAC638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963" y="0"/>
            <a:ext cx="5217765" cy="2886076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3D84747-AB12-4700-B35A-1E0109011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4" y="0"/>
            <a:ext cx="4939862" cy="685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D3B0759-81E3-05B7-C019-0921CBEBD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896" y="2505075"/>
            <a:ext cx="58039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1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outdoor, grass, garden&#10;&#10;Description automatically generated">
            <a:extLst>
              <a:ext uri="{FF2B5EF4-FFF2-40B4-BE49-F238E27FC236}">
                <a16:creationId xmlns:a16="http://schemas.microsoft.com/office/drawing/2014/main" id="{54091D38-3AA4-CB49-FC6B-BEA093A6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7" y="457200"/>
            <a:ext cx="1056640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items, messy, lots&#10;&#10;Description automatically generated">
            <a:extLst>
              <a:ext uri="{FF2B5EF4-FFF2-40B4-BE49-F238E27FC236}">
                <a16:creationId xmlns:a16="http://schemas.microsoft.com/office/drawing/2014/main" id="{90D3A263-A4DE-695D-4D05-7423EADF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0" b="10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69FEEE-081C-834B-D275-071BC9C5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7040</TotalTime>
  <Words>99</Words>
  <Application>Microsoft Macintosh PowerPoint</Application>
  <PresentationFormat>Widescreen</PresentationFormat>
  <Paragraphs>47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Cooper Black</vt:lpstr>
      <vt:lpstr>Office Theme</vt:lpstr>
      <vt:lpstr>The year that was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Collins</dc:creator>
  <cp:lastModifiedBy>Maureen Collins</cp:lastModifiedBy>
  <cp:revision>10</cp:revision>
  <dcterms:created xsi:type="dcterms:W3CDTF">2023-04-24T15:16:35Z</dcterms:created>
  <dcterms:modified xsi:type="dcterms:W3CDTF">2023-04-29T12:37:22Z</dcterms:modified>
</cp:coreProperties>
</file>